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Gagalin" charset="1" panose="00000500000000000000"/>
      <p:regular r:id="rId35"/>
    </p:embeddedFont>
    <p:embeddedFont>
      <p:font typeface="Roca One Bold" charset="1" panose="00000800000000000000"/>
      <p:regular r:id="rId36"/>
    </p:embeddedFont>
    <p:embeddedFont>
      <p:font typeface="Roca One" charset="1" panose="000005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7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7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8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82.png" Type="http://schemas.openxmlformats.org/officeDocument/2006/relationships/image"/><Relationship Id="rId8" Target="../media/image8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8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8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8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8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9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4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27816" y="17411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224851" y="830319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416153">
            <a:off x="8658520" y="6565587"/>
            <a:ext cx="1847411" cy="2762484"/>
          </a:xfrm>
          <a:custGeom>
            <a:avLst/>
            <a:gdLst/>
            <a:ahLst/>
            <a:cxnLst/>
            <a:rect r="r" b="b" t="t" l="l"/>
            <a:pathLst>
              <a:path h="2762484" w="1847411">
                <a:moveTo>
                  <a:pt x="0" y="0"/>
                </a:moveTo>
                <a:lnTo>
                  <a:pt x="1847412" y="0"/>
                </a:lnTo>
                <a:lnTo>
                  <a:pt x="1847412" y="2762484"/>
                </a:lnTo>
                <a:lnTo>
                  <a:pt x="0" y="27624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458519" y="805394"/>
            <a:ext cx="2216405" cy="2836998"/>
          </a:xfrm>
          <a:custGeom>
            <a:avLst/>
            <a:gdLst/>
            <a:ahLst/>
            <a:cxnLst/>
            <a:rect r="r" b="b" t="t" l="l"/>
            <a:pathLst>
              <a:path h="2836998" w="2216405">
                <a:moveTo>
                  <a:pt x="0" y="0"/>
                </a:moveTo>
                <a:lnTo>
                  <a:pt x="2216404" y="0"/>
                </a:lnTo>
                <a:lnTo>
                  <a:pt x="2216404" y="2836999"/>
                </a:lnTo>
                <a:lnTo>
                  <a:pt x="0" y="28369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1863273">
            <a:off x="14727448" y="3519105"/>
            <a:ext cx="649022" cy="4056386"/>
          </a:xfrm>
          <a:custGeom>
            <a:avLst/>
            <a:gdLst/>
            <a:ahLst/>
            <a:cxnLst/>
            <a:rect r="r" b="b" t="t" l="l"/>
            <a:pathLst>
              <a:path h="4056386" w="649022">
                <a:moveTo>
                  <a:pt x="0" y="0"/>
                </a:moveTo>
                <a:lnTo>
                  <a:pt x="649022" y="0"/>
                </a:lnTo>
                <a:lnTo>
                  <a:pt x="649022" y="4056387"/>
                </a:lnTo>
                <a:lnTo>
                  <a:pt x="0" y="40563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3479244" y="4337885"/>
            <a:ext cx="11329512" cy="1388111"/>
          </a:xfrm>
          <a:prstGeom prst="rect">
            <a:avLst/>
          </a:prstGeom>
        </p:spPr>
        <p:txBody>
          <a:bodyPr anchor="t" rtlCol="false" tIns="0" lIns="0" bIns="0" rIns="0">
            <a:spAutoFit/>
          </a:bodyPr>
          <a:lstStyle/>
          <a:p>
            <a:pPr algn="ctr">
              <a:lnSpc>
                <a:spcPts val="10400"/>
              </a:lnSpc>
            </a:pPr>
            <a:r>
              <a:rPr lang="en-US" sz="10400">
                <a:solidFill>
                  <a:srgbClr val="2E2C7F"/>
                </a:solidFill>
                <a:latin typeface="Gagalin"/>
              </a:rPr>
              <a:t>UAS SISOP</a:t>
            </a:r>
          </a:p>
        </p:txBody>
      </p:sp>
      <p:sp>
        <p:nvSpPr>
          <p:cNvPr name="TextBox 10" id="10"/>
          <p:cNvSpPr txBox="true"/>
          <p:nvPr/>
        </p:nvSpPr>
        <p:spPr>
          <a:xfrm rot="0">
            <a:off x="6143740" y="5811720"/>
            <a:ext cx="6000520" cy="485775"/>
          </a:xfrm>
          <a:prstGeom prst="rect">
            <a:avLst/>
          </a:prstGeom>
        </p:spPr>
        <p:txBody>
          <a:bodyPr anchor="t" rtlCol="false" tIns="0" lIns="0" bIns="0" rIns="0">
            <a:spAutoFit/>
          </a:bodyPr>
          <a:lstStyle/>
          <a:p>
            <a:pPr algn="ctr">
              <a:lnSpc>
                <a:spcPts val="3840"/>
              </a:lnSpc>
            </a:pPr>
            <a:r>
              <a:rPr lang="en-US" sz="3200">
                <a:solidFill>
                  <a:srgbClr val="2E2C7F"/>
                </a:solidFill>
                <a:latin typeface="Roca One Bold"/>
              </a:rPr>
              <a:t>GABRIEL BATAVIA XAVERIUS</a:t>
            </a:r>
          </a:p>
        </p:txBody>
      </p:sp>
      <p:sp>
        <p:nvSpPr>
          <p:cNvPr name="Freeform 11" id="11"/>
          <p:cNvSpPr/>
          <p:nvPr/>
        </p:nvSpPr>
        <p:spPr>
          <a:xfrm flipH="false" flipV="false" rot="0">
            <a:off x="96807" y="-993840"/>
            <a:ext cx="5262041" cy="2183747"/>
          </a:xfrm>
          <a:custGeom>
            <a:avLst/>
            <a:gdLst/>
            <a:ahLst/>
            <a:cxnLst/>
            <a:rect r="r" b="b" t="t" l="l"/>
            <a:pathLst>
              <a:path h="2183747" w="5262041">
                <a:moveTo>
                  <a:pt x="0" y="0"/>
                </a:moveTo>
                <a:lnTo>
                  <a:pt x="5262042" y="0"/>
                </a:lnTo>
                <a:lnTo>
                  <a:pt x="5262042" y="2183747"/>
                </a:lnTo>
                <a:lnTo>
                  <a:pt x="0" y="218374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2531345" y="-2235847"/>
            <a:ext cx="4078795" cy="4114800"/>
          </a:xfrm>
          <a:custGeom>
            <a:avLst/>
            <a:gdLst/>
            <a:ahLst/>
            <a:cxnLst/>
            <a:rect r="r" b="b" t="t" l="l"/>
            <a:pathLst>
              <a:path h="4114800" w="4078795">
                <a:moveTo>
                  <a:pt x="0" y="0"/>
                </a:moveTo>
                <a:lnTo>
                  <a:pt x="4078796" y="0"/>
                </a:lnTo>
                <a:lnTo>
                  <a:pt x="4078796"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3928571">
            <a:off x="2391658" y="2472534"/>
            <a:ext cx="434983" cy="3025969"/>
          </a:xfrm>
          <a:custGeom>
            <a:avLst/>
            <a:gdLst/>
            <a:ahLst/>
            <a:cxnLst/>
            <a:rect r="r" b="b" t="t" l="l"/>
            <a:pathLst>
              <a:path h="3025969" w="434983">
                <a:moveTo>
                  <a:pt x="0" y="0"/>
                </a:moveTo>
                <a:lnTo>
                  <a:pt x="434983" y="0"/>
                </a:lnTo>
                <a:lnTo>
                  <a:pt x="434983" y="3025969"/>
                </a:lnTo>
                <a:lnTo>
                  <a:pt x="0" y="302596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4552741" y="794682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5" id="15"/>
          <p:cNvSpPr/>
          <p:nvPr/>
        </p:nvSpPr>
        <p:spPr>
          <a:xfrm flipH="false" flipV="false" rot="0">
            <a:off x="16376212" y="2798603"/>
            <a:ext cx="1036023" cy="722626"/>
          </a:xfrm>
          <a:custGeom>
            <a:avLst/>
            <a:gdLst/>
            <a:ahLst/>
            <a:cxnLst/>
            <a:rect r="r" b="b" t="t" l="l"/>
            <a:pathLst>
              <a:path h="722626" w="1036023">
                <a:moveTo>
                  <a:pt x="0" y="0"/>
                </a:moveTo>
                <a:lnTo>
                  <a:pt x="1036023" y="0"/>
                </a:lnTo>
                <a:lnTo>
                  <a:pt x="1036023" y="722627"/>
                </a:lnTo>
                <a:lnTo>
                  <a:pt x="0" y="72262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6" id="16"/>
          <p:cNvSpPr/>
          <p:nvPr/>
        </p:nvSpPr>
        <p:spPr>
          <a:xfrm flipH="false" flipV="false" rot="0">
            <a:off x="5689079" y="8544563"/>
            <a:ext cx="1036023" cy="722626"/>
          </a:xfrm>
          <a:custGeom>
            <a:avLst/>
            <a:gdLst/>
            <a:ahLst/>
            <a:cxnLst/>
            <a:rect r="r" b="b" t="t" l="l"/>
            <a:pathLst>
              <a:path h="722626" w="1036023">
                <a:moveTo>
                  <a:pt x="0" y="0"/>
                </a:moveTo>
                <a:lnTo>
                  <a:pt x="1036023" y="0"/>
                </a:lnTo>
                <a:lnTo>
                  <a:pt x="1036023" y="722626"/>
                </a:lnTo>
                <a:lnTo>
                  <a:pt x="0" y="7226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Ganti Nama</a:t>
            </a:r>
          </a:p>
        </p:txBody>
      </p:sp>
      <p:sp>
        <p:nvSpPr>
          <p:cNvPr name="Freeform 5" id="5"/>
          <p:cNvSpPr/>
          <p:nvPr/>
        </p:nvSpPr>
        <p:spPr>
          <a:xfrm flipH="false" flipV="false" rot="0">
            <a:off x="6880764" y="7694984"/>
            <a:ext cx="10526383" cy="2125135"/>
          </a:xfrm>
          <a:custGeom>
            <a:avLst/>
            <a:gdLst/>
            <a:ahLst/>
            <a:cxnLst/>
            <a:rect r="r" b="b" t="t" l="l"/>
            <a:pathLst>
              <a:path h="2125135" w="10526383">
                <a:moveTo>
                  <a:pt x="0" y="0"/>
                </a:moveTo>
                <a:lnTo>
                  <a:pt x="10526384" y="0"/>
                </a:lnTo>
                <a:lnTo>
                  <a:pt x="10526384" y="2125136"/>
                </a:lnTo>
                <a:lnTo>
                  <a:pt x="0" y="2125136"/>
                </a:lnTo>
                <a:lnTo>
                  <a:pt x="0" y="0"/>
                </a:lnTo>
                <a:close/>
              </a:path>
            </a:pathLst>
          </a:custGeom>
          <a:blipFill>
            <a:blip r:embed="rId5"/>
            <a:stretch>
              <a:fillRect l="-50301" t="-539523" r="-79422"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537703" y="4291652"/>
            <a:ext cx="5196381"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Lihat Tanggal</a:t>
            </a:r>
          </a:p>
        </p:txBody>
      </p:sp>
      <p:sp>
        <p:nvSpPr>
          <p:cNvPr name="Freeform 5" id="5"/>
          <p:cNvSpPr/>
          <p:nvPr/>
        </p:nvSpPr>
        <p:spPr>
          <a:xfrm flipH="false" flipV="false" rot="0">
            <a:off x="1028700" y="4276896"/>
            <a:ext cx="2850434" cy="4114800"/>
          </a:xfrm>
          <a:custGeom>
            <a:avLst/>
            <a:gdLst/>
            <a:ahLst/>
            <a:cxnLst/>
            <a:rect r="r" b="b" t="t" l="l"/>
            <a:pathLst>
              <a:path h="4114800" w="2850434">
                <a:moveTo>
                  <a:pt x="0" y="0"/>
                </a:moveTo>
                <a:lnTo>
                  <a:pt x="2850434" y="0"/>
                </a:lnTo>
                <a:lnTo>
                  <a:pt x="28504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813263" y="4428379"/>
            <a:ext cx="5711576" cy="2277491"/>
          </a:xfrm>
          <a:custGeom>
            <a:avLst/>
            <a:gdLst/>
            <a:ahLst/>
            <a:cxnLst/>
            <a:rect r="r" b="b" t="t" l="l"/>
            <a:pathLst>
              <a:path h="2277491" w="5711576">
                <a:moveTo>
                  <a:pt x="0" y="0"/>
                </a:moveTo>
                <a:lnTo>
                  <a:pt x="5711576" y="0"/>
                </a:lnTo>
                <a:lnTo>
                  <a:pt x="5711576" y="2277491"/>
                </a:lnTo>
                <a:lnTo>
                  <a:pt x="0" y="22774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Tanggal</a:t>
            </a:r>
          </a:p>
        </p:txBody>
      </p:sp>
      <p:sp>
        <p:nvSpPr>
          <p:cNvPr name="Freeform 5" id="5"/>
          <p:cNvSpPr/>
          <p:nvPr/>
        </p:nvSpPr>
        <p:spPr>
          <a:xfrm flipH="false" flipV="false" rot="0">
            <a:off x="11091350" y="7346777"/>
            <a:ext cx="5467081" cy="2675041"/>
          </a:xfrm>
          <a:custGeom>
            <a:avLst/>
            <a:gdLst/>
            <a:ahLst/>
            <a:cxnLst/>
            <a:rect r="r" b="b" t="t" l="l"/>
            <a:pathLst>
              <a:path h="2675041" w="5467081">
                <a:moveTo>
                  <a:pt x="0" y="0"/>
                </a:moveTo>
                <a:lnTo>
                  <a:pt x="5467081" y="0"/>
                </a:lnTo>
                <a:lnTo>
                  <a:pt x="5467081" y="2675041"/>
                </a:lnTo>
                <a:lnTo>
                  <a:pt x="0" y="2675041"/>
                </a:lnTo>
                <a:lnTo>
                  <a:pt x="0" y="0"/>
                </a:lnTo>
                <a:close/>
              </a:path>
            </a:pathLst>
          </a:custGeom>
          <a:blipFill>
            <a:blip r:embed="rId5"/>
            <a:stretch>
              <a:fillRect l="0" t="-343107" r="-236875"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536932" y="4268044"/>
            <a:ext cx="5919326"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Lihat Username</a:t>
            </a:r>
          </a:p>
        </p:txBody>
      </p:sp>
      <p:sp>
        <p:nvSpPr>
          <p:cNvPr name="Freeform 5" id="5"/>
          <p:cNvSpPr/>
          <p:nvPr/>
        </p:nvSpPr>
        <p:spPr>
          <a:xfrm flipH="false" flipV="false" rot="0">
            <a:off x="10693105" y="3744246"/>
            <a:ext cx="4703015" cy="3339140"/>
          </a:xfrm>
          <a:custGeom>
            <a:avLst/>
            <a:gdLst/>
            <a:ahLst/>
            <a:cxnLst/>
            <a:rect r="r" b="b" t="t" l="l"/>
            <a:pathLst>
              <a:path h="3339140" w="4703015">
                <a:moveTo>
                  <a:pt x="0" y="0"/>
                </a:moveTo>
                <a:lnTo>
                  <a:pt x="4703015" y="0"/>
                </a:lnTo>
                <a:lnTo>
                  <a:pt x="4703015" y="3339140"/>
                </a:lnTo>
                <a:lnTo>
                  <a:pt x="0" y="33391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71990" y="4276896"/>
            <a:ext cx="3059915" cy="4114800"/>
          </a:xfrm>
          <a:custGeom>
            <a:avLst/>
            <a:gdLst/>
            <a:ahLst/>
            <a:cxnLst/>
            <a:rect r="r" b="b" t="t" l="l"/>
            <a:pathLst>
              <a:path h="4114800" w="3059915">
                <a:moveTo>
                  <a:pt x="0" y="0"/>
                </a:moveTo>
                <a:lnTo>
                  <a:pt x="3059915" y="0"/>
                </a:lnTo>
                <a:lnTo>
                  <a:pt x="305991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8466115">
            <a:off x="13588821" y="8047524"/>
            <a:ext cx="6617368" cy="4114800"/>
          </a:xfrm>
          <a:custGeom>
            <a:avLst/>
            <a:gdLst/>
            <a:ahLst/>
            <a:cxnLst/>
            <a:rect r="r" b="b" t="t" l="l"/>
            <a:pathLst>
              <a:path h="4114800" w="6617368">
                <a:moveTo>
                  <a:pt x="0" y="0"/>
                </a:moveTo>
                <a:lnTo>
                  <a:pt x="6617368" y="0"/>
                </a:lnTo>
                <a:lnTo>
                  <a:pt x="66173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224683">
            <a:off x="3402948" y="3589647"/>
            <a:ext cx="11424193" cy="5015865"/>
          </a:xfrm>
          <a:prstGeom prst="rect">
            <a:avLst/>
          </a:prstGeom>
        </p:spPr>
        <p:txBody>
          <a:bodyPr anchor="t" rtlCol="false" tIns="0" lIns="0" bIns="0" rIns="0">
            <a:spAutoFit/>
          </a:bodyPr>
          <a:lstStyle/>
          <a:p>
            <a:pPr algn="ctr">
              <a:lnSpc>
                <a:spcPts val="20160"/>
              </a:lnSpc>
            </a:pPr>
            <a:r>
              <a:rPr lang="en-US" sz="14400">
                <a:solidFill>
                  <a:srgbClr val="000000"/>
                </a:solidFill>
                <a:latin typeface="Gagalin"/>
              </a:rPr>
              <a:t>Username</a:t>
            </a:r>
          </a:p>
          <a:p>
            <a:pPr algn="ctr">
              <a:lnSpc>
                <a:spcPts val="20160"/>
              </a:lnSpc>
              <a:spcBef>
                <a:spcPct val="0"/>
              </a:spcBef>
            </a:pPr>
          </a:p>
        </p:txBody>
      </p:sp>
      <p:sp>
        <p:nvSpPr>
          <p:cNvPr name="Freeform 6" id="6"/>
          <p:cNvSpPr/>
          <p:nvPr/>
        </p:nvSpPr>
        <p:spPr>
          <a:xfrm flipH="false" flipV="false" rot="0">
            <a:off x="-611362" y="-591505"/>
            <a:ext cx="5077863" cy="4868401"/>
          </a:xfrm>
          <a:custGeom>
            <a:avLst/>
            <a:gdLst/>
            <a:ahLst/>
            <a:cxnLst/>
            <a:rect r="r" b="b" t="t" l="l"/>
            <a:pathLst>
              <a:path h="4868401" w="5077863">
                <a:moveTo>
                  <a:pt x="0" y="0"/>
                </a:moveTo>
                <a:lnTo>
                  <a:pt x="5077863" y="0"/>
                </a:lnTo>
                <a:lnTo>
                  <a:pt x="5077863" y="4868401"/>
                </a:lnTo>
                <a:lnTo>
                  <a:pt x="0" y="4868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120184" y="7308539"/>
            <a:ext cx="5139116" cy="2568510"/>
          </a:xfrm>
          <a:custGeom>
            <a:avLst/>
            <a:gdLst/>
            <a:ahLst/>
            <a:cxnLst/>
            <a:rect r="r" b="b" t="t" l="l"/>
            <a:pathLst>
              <a:path h="2568510" w="5139116">
                <a:moveTo>
                  <a:pt x="0" y="0"/>
                </a:moveTo>
                <a:lnTo>
                  <a:pt x="5139116" y="0"/>
                </a:lnTo>
                <a:lnTo>
                  <a:pt x="5139116" y="2568510"/>
                </a:lnTo>
                <a:lnTo>
                  <a:pt x="0" y="2568510"/>
                </a:lnTo>
                <a:lnTo>
                  <a:pt x="0" y="0"/>
                </a:lnTo>
                <a:close/>
              </a:path>
            </a:pathLst>
          </a:custGeom>
          <a:blipFill>
            <a:blip r:embed="rId9"/>
            <a:stretch>
              <a:fillRect l="0" t="-331268" r="-82016"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493445" y="4269465"/>
            <a:ext cx="5919326" cy="1293103"/>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Lihat Waktu</a:t>
            </a:r>
          </a:p>
        </p:txBody>
      </p:sp>
      <p:sp>
        <p:nvSpPr>
          <p:cNvPr name="Freeform 5" id="5"/>
          <p:cNvSpPr/>
          <p:nvPr/>
        </p:nvSpPr>
        <p:spPr>
          <a:xfrm flipH="false" flipV="false" rot="0">
            <a:off x="11668626" y="3086100"/>
            <a:ext cx="3183827" cy="4114800"/>
          </a:xfrm>
          <a:custGeom>
            <a:avLst/>
            <a:gdLst/>
            <a:ahLst/>
            <a:cxnLst/>
            <a:rect r="r" b="b" t="t" l="l"/>
            <a:pathLst>
              <a:path h="4114800" w="3183827">
                <a:moveTo>
                  <a:pt x="0" y="0"/>
                </a:moveTo>
                <a:lnTo>
                  <a:pt x="3183827" y="0"/>
                </a:lnTo>
                <a:lnTo>
                  <a:pt x="31838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6501" y="4047438"/>
            <a:ext cx="2850434" cy="4114800"/>
          </a:xfrm>
          <a:custGeom>
            <a:avLst/>
            <a:gdLst/>
            <a:ahLst/>
            <a:cxnLst/>
            <a:rect r="r" b="b" t="t" l="l"/>
            <a:pathLst>
              <a:path h="4114800" w="2850434">
                <a:moveTo>
                  <a:pt x="0" y="0"/>
                </a:moveTo>
                <a:lnTo>
                  <a:pt x="2850435" y="0"/>
                </a:lnTo>
                <a:lnTo>
                  <a:pt x="285043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Lihat Waktu</a:t>
            </a:r>
          </a:p>
        </p:txBody>
      </p:sp>
      <p:sp>
        <p:nvSpPr>
          <p:cNvPr name="Freeform 5" id="5"/>
          <p:cNvSpPr/>
          <p:nvPr/>
        </p:nvSpPr>
        <p:spPr>
          <a:xfrm flipH="false" flipV="false" rot="0">
            <a:off x="10333470" y="7912836"/>
            <a:ext cx="6688000" cy="1950290"/>
          </a:xfrm>
          <a:custGeom>
            <a:avLst/>
            <a:gdLst/>
            <a:ahLst/>
            <a:cxnLst/>
            <a:rect r="r" b="b" t="t" l="l"/>
            <a:pathLst>
              <a:path h="1950290" w="6688000">
                <a:moveTo>
                  <a:pt x="0" y="0"/>
                </a:moveTo>
                <a:lnTo>
                  <a:pt x="6687999" y="0"/>
                </a:lnTo>
                <a:lnTo>
                  <a:pt x="6687999" y="1950290"/>
                </a:lnTo>
                <a:lnTo>
                  <a:pt x="0" y="1950290"/>
                </a:lnTo>
                <a:lnTo>
                  <a:pt x="0" y="0"/>
                </a:lnTo>
                <a:close/>
              </a:path>
            </a:pathLst>
          </a:custGeom>
          <a:blipFill>
            <a:blip r:embed="rId5"/>
            <a:stretch>
              <a:fillRect l="0" t="-314751"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770055" y="3397410"/>
            <a:ext cx="5919326" cy="5288153"/>
          </a:xfrm>
          <a:prstGeom prst="rect">
            <a:avLst/>
          </a:prstGeom>
        </p:spPr>
        <p:txBody>
          <a:bodyPr anchor="t" rtlCol="false" tIns="0" lIns="0" bIns="0" rIns="0">
            <a:spAutoFit/>
          </a:bodyPr>
          <a:lstStyle/>
          <a:p>
            <a:pPr algn="just">
              <a:lnSpc>
                <a:spcPts val="10526"/>
              </a:lnSpc>
            </a:pPr>
            <a:r>
              <a:rPr lang="en-US" sz="7518">
                <a:solidFill>
                  <a:srgbClr val="000000"/>
                </a:solidFill>
                <a:latin typeface="Gagalin"/>
              </a:rPr>
              <a:t>Tampilkan Daftar File di Direktori</a:t>
            </a:r>
          </a:p>
          <a:p>
            <a:pPr algn="just">
              <a:lnSpc>
                <a:spcPts val="10526"/>
              </a:lnSpc>
              <a:spcBef>
                <a:spcPct val="0"/>
              </a:spcBef>
            </a:pPr>
            <a:r>
              <a:rPr lang="en-US" sz="7518">
                <a:solidFill>
                  <a:srgbClr val="000000"/>
                </a:solidFill>
                <a:latin typeface="Gagalin"/>
              </a:rPr>
              <a:t> </a:t>
            </a:r>
          </a:p>
        </p:txBody>
      </p:sp>
      <p:sp>
        <p:nvSpPr>
          <p:cNvPr name="Freeform 5" id="5"/>
          <p:cNvSpPr/>
          <p:nvPr/>
        </p:nvSpPr>
        <p:spPr>
          <a:xfrm flipH="false" flipV="false" rot="0">
            <a:off x="11221142" y="3086100"/>
            <a:ext cx="4078795" cy="4114800"/>
          </a:xfrm>
          <a:custGeom>
            <a:avLst/>
            <a:gdLst/>
            <a:ahLst/>
            <a:cxnLst/>
            <a:rect r="r" b="b" t="t" l="l"/>
            <a:pathLst>
              <a:path h="4114800" w="4078795">
                <a:moveTo>
                  <a:pt x="0" y="0"/>
                </a:moveTo>
                <a:lnTo>
                  <a:pt x="4078795" y="0"/>
                </a:lnTo>
                <a:lnTo>
                  <a:pt x="40787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46207" y="4060182"/>
            <a:ext cx="3000063" cy="4114800"/>
          </a:xfrm>
          <a:custGeom>
            <a:avLst/>
            <a:gdLst/>
            <a:ahLst/>
            <a:cxnLst/>
            <a:rect r="r" b="b" t="t" l="l"/>
            <a:pathLst>
              <a:path h="4114800" w="3000063">
                <a:moveTo>
                  <a:pt x="0" y="0"/>
                </a:moveTo>
                <a:lnTo>
                  <a:pt x="3000064" y="0"/>
                </a:lnTo>
                <a:lnTo>
                  <a:pt x="300006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Daftar File</a:t>
            </a:r>
          </a:p>
        </p:txBody>
      </p:sp>
      <p:sp>
        <p:nvSpPr>
          <p:cNvPr name="Freeform 5" id="5"/>
          <p:cNvSpPr/>
          <p:nvPr/>
        </p:nvSpPr>
        <p:spPr>
          <a:xfrm flipH="false" flipV="false" rot="0">
            <a:off x="7848779" y="6153187"/>
            <a:ext cx="9410521" cy="3754108"/>
          </a:xfrm>
          <a:custGeom>
            <a:avLst/>
            <a:gdLst/>
            <a:ahLst/>
            <a:cxnLst/>
            <a:rect r="r" b="b" t="t" l="l"/>
            <a:pathLst>
              <a:path h="3754108" w="9410521">
                <a:moveTo>
                  <a:pt x="0" y="0"/>
                </a:moveTo>
                <a:lnTo>
                  <a:pt x="9410521" y="0"/>
                </a:lnTo>
                <a:lnTo>
                  <a:pt x="9410521" y="3754107"/>
                </a:lnTo>
                <a:lnTo>
                  <a:pt x="0" y="3754107"/>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9797">
            <a:off x="9419189" y="3309400"/>
            <a:ext cx="5149268" cy="4357568"/>
          </a:xfrm>
          <a:custGeom>
            <a:avLst/>
            <a:gdLst/>
            <a:ahLst/>
            <a:cxnLst/>
            <a:rect r="r" b="b" t="t" l="l"/>
            <a:pathLst>
              <a:path h="4357568" w="5149268">
                <a:moveTo>
                  <a:pt x="0" y="0"/>
                </a:moveTo>
                <a:lnTo>
                  <a:pt x="5149268" y="0"/>
                </a:lnTo>
                <a:lnTo>
                  <a:pt x="5149268" y="4357568"/>
                </a:lnTo>
                <a:lnTo>
                  <a:pt x="0" y="4357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02272" y="4686901"/>
            <a:ext cx="3254433" cy="4114800"/>
          </a:xfrm>
          <a:custGeom>
            <a:avLst/>
            <a:gdLst/>
            <a:ahLst/>
            <a:cxnLst/>
            <a:rect r="r" b="b" t="t" l="l"/>
            <a:pathLst>
              <a:path h="4114800" w="3254433">
                <a:moveTo>
                  <a:pt x="0" y="0"/>
                </a:moveTo>
                <a:lnTo>
                  <a:pt x="3254433" y="0"/>
                </a:lnTo>
                <a:lnTo>
                  <a:pt x="325443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224683">
            <a:off x="3868441" y="4291652"/>
            <a:ext cx="5196381"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Tampilkan Disk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5731964" y="3277923"/>
            <a:ext cx="6824072" cy="5974030"/>
          </a:xfrm>
          <a:prstGeom prst="rect">
            <a:avLst/>
          </a:prstGeom>
        </p:spPr>
        <p:txBody>
          <a:bodyPr anchor="t" rtlCol="false" tIns="0" lIns="0" bIns="0" rIns="0">
            <a:spAutoFit/>
          </a:bodyPr>
          <a:lstStyle/>
          <a:p>
            <a:pPr algn="ctr">
              <a:lnSpc>
                <a:spcPts val="3665"/>
              </a:lnSpc>
            </a:pPr>
            <a:r>
              <a:rPr lang="en-US" sz="3629">
                <a:solidFill>
                  <a:srgbClr val="5E605D"/>
                </a:solidFill>
                <a:latin typeface="Roca One"/>
              </a:rPr>
              <a:t>Program shell adalah antarmuka perintah yang memungkinkan pengguna untuk berinteraksi dengan sistem operasi. Program ini menerima perintah dari pengguna, mengeksekusinya, dan menampilkan hasilnya. Shell dapat berupa antarmuka berbasis teks, seperti Command Prompt di Windows atau Terminal di Unix/Linux, atau berbasis grafis.</a:t>
            </a:r>
          </a:p>
        </p:txBody>
      </p:sp>
      <p:sp>
        <p:nvSpPr>
          <p:cNvPr name="TextBox 11" id="11"/>
          <p:cNvSpPr txBox="true"/>
          <p:nvPr/>
        </p:nvSpPr>
        <p:spPr>
          <a:xfrm rot="0">
            <a:off x="1280128" y="788068"/>
            <a:ext cx="16091266" cy="1388111"/>
          </a:xfrm>
          <a:prstGeom prst="rect">
            <a:avLst/>
          </a:prstGeom>
        </p:spPr>
        <p:txBody>
          <a:bodyPr anchor="t" rtlCol="false" tIns="0" lIns="0" bIns="0" rIns="0">
            <a:spAutoFit/>
          </a:bodyPr>
          <a:lstStyle/>
          <a:p>
            <a:pPr algn="ctr">
              <a:lnSpc>
                <a:spcPts val="10400"/>
              </a:lnSpc>
            </a:pPr>
            <a:r>
              <a:rPr lang="en-US" sz="10400">
                <a:solidFill>
                  <a:srgbClr val="2E2C7F"/>
                </a:solidFill>
                <a:latin typeface="Gagalin"/>
              </a:rPr>
              <a:t>Program shell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EF1"/>
        </a:solidFill>
      </p:bgPr>
    </p:bg>
    <p:spTree>
      <p:nvGrpSpPr>
        <p:cNvPr id="1" name=""/>
        <p:cNvGrpSpPr/>
        <p:nvPr/>
      </p:nvGrpSpPr>
      <p:grpSpPr>
        <a:xfrm>
          <a:off x="0" y="0"/>
          <a:ext cx="0" cy="0"/>
          <a:chOff x="0" y="0"/>
          <a:chExt cx="0" cy="0"/>
        </a:xfrm>
      </p:grpSpPr>
      <p:sp>
        <p:nvSpPr>
          <p:cNvPr name="Freeform 2" id="2"/>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224683">
            <a:off x="4294027" y="2922578"/>
            <a:ext cx="9679009" cy="3599256"/>
          </a:xfrm>
          <a:prstGeom prst="rect">
            <a:avLst/>
          </a:prstGeom>
        </p:spPr>
        <p:txBody>
          <a:bodyPr anchor="t" rtlCol="false" tIns="0" lIns="0" bIns="0" rIns="0">
            <a:spAutoFit/>
          </a:bodyPr>
          <a:lstStyle/>
          <a:p>
            <a:pPr algn="just">
              <a:lnSpc>
                <a:spcPts val="29465"/>
              </a:lnSpc>
              <a:spcBef>
                <a:spcPct val="0"/>
              </a:spcBef>
            </a:pPr>
            <a:r>
              <a:rPr lang="en-US" sz="21047">
                <a:solidFill>
                  <a:srgbClr val="000000"/>
                </a:solidFill>
                <a:latin typeface="Gagalin"/>
              </a:rPr>
              <a:t>DISK</a:t>
            </a:r>
          </a:p>
        </p:txBody>
      </p:sp>
      <p:sp>
        <p:nvSpPr>
          <p:cNvPr name="Freeform 4" id="4"/>
          <p:cNvSpPr/>
          <p:nvPr/>
        </p:nvSpPr>
        <p:spPr>
          <a:xfrm flipH="false" flipV="false" rot="0">
            <a:off x="10048364" y="4102317"/>
            <a:ext cx="7672585" cy="5966458"/>
          </a:xfrm>
          <a:custGeom>
            <a:avLst/>
            <a:gdLst/>
            <a:ahLst/>
            <a:cxnLst/>
            <a:rect r="r" b="b" t="t" l="l"/>
            <a:pathLst>
              <a:path h="5966458" w="7672585">
                <a:moveTo>
                  <a:pt x="0" y="0"/>
                </a:moveTo>
                <a:lnTo>
                  <a:pt x="7672585" y="0"/>
                </a:lnTo>
                <a:lnTo>
                  <a:pt x="7672585" y="5966458"/>
                </a:lnTo>
                <a:lnTo>
                  <a:pt x="0" y="5966458"/>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EF1"/>
        </a:solidFill>
      </p:bgPr>
    </p:bg>
    <p:spTree>
      <p:nvGrpSpPr>
        <p:cNvPr id="1" name=""/>
        <p:cNvGrpSpPr/>
        <p:nvPr/>
      </p:nvGrpSpPr>
      <p:grpSpPr>
        <a:xfrm>
          <a:off x="0" y="0"/>
          <a:ext cx="0" cy="0"/>
          <a:chOff x="0" y="0"/>
          <a:chExt cx="0" cy="0"/>
        </a:xfrm>
      </p:grpSpPr>
      <p:sp>
        <p:nvSpPr>
          <p:cNvPr name="Freeform 2" id="2"/>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224683">
            <a:off x="4453882" y="3512793"/>
            <a:ext cx="5196381" cy="3956469"/>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Tampilkan Proses Berjalan</a:t>
            </a:r>
          </a:p>
        </p:txBody>
      </p:sp>
      <p:sp>
        <p:nvSpPr>
          <p:cNvPr name="Freeform 4" id="4"/>
          <p:cNvSpPr/>
          <p:nvPr/>
        </p:nvSpPr>
        <p:spPr>
          <a:xfrm flipH="false" flipV="false" rot="0">
            <a:off x="9955472" y="4069227"/>
            <a:ext cx="5262041" cy="2183747"/>
          </a:xfrm>
          <a:custGeom>
            <a:avLst/>
            <a:gdLst/>
            <a:ahLst/>
            <a:cxnLst/>
            <a:rect r="r" b="b" t="t" l="l"/>
            <a:pathLst>
              <a:path h="2183747" w="5262041">
                <a:moveTo>
                  <a:pt x="0" y="0"/>
                </a:moveTo>
                <a:lnTo>
                  <a:pt x="5262041" y="0"/>
                </a:lnTo>
                <a:lnTo>
                  <a:pt x="5262041" y="2183747"/>
                </a:lnTo>
                <a:lnTo>
                  <a:pt x="0" y="21837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82651" y="6493405"/>
            <a:ext cx="2256542" cy="2807914"/>
          </a:xfrm>
          <a:custGeom>
            <a:avLst/>
            <a:gdLst/>
            <a:ahLst/>
            <a:cxnLst/>
            <a:rect r="r" b="b" t="t" l="l"/>
            <a:pathLst>
              <a:path h="2807914" w="2256542">
                <a:moveTo>
                  <a:pt x="0" y="0"/>
                </a:moveTo>
                <a:lnTo>
                  <a:pt x="2256542" y="0"/>
                </a:lnTo>
                <a:lnTo>
                  <a:pt x="2256542" y="2807914"/>
                </a:lnTo>
                <a:lnTo>
                  <a:pt x="0" y="28079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56020" y="6536424"/>
            <a:ext cx="1845927" cy="2721876"/>
          </a:xfrm>
          <a:custGeom>
            <a:avLst/>
            <a:gdLst/>
            <a:ahLst/>
            <a:cxnLst/>
            <a:rect r="r" b="b" t="t" l="l"/>
            <a:pathLst>
              <a:path h="2721876" w="1845927">
                <a:moveTo>
                  <a:pt x="0" y="0"/>
                </a:moveTo>
                <a:lnTo>
                  <a:pt x="1845927" y="0"/>
                </a:lnTo>
                <a:lnTo>
                  <a:pt x="1845927" y="2721876"/>
                </a:lnTo>
                <a:lnTo>
                  <a:pt x="0" y="27218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EF1"/>
        </a:solidFill>
      </p:bgPr>
    </p:bg>
    <p:spTree>
      <p:nvGrpSpPr>
        <p:cNvPr id="1" name=""/>
        <p:cNvGrpSpPr/>
        <p:nvPr/>
      </p:nvGrpSpPr>
      <p:grpSpPr>
        <a:xfrm>
          <a:off x="0" y="0"/>
          <a:ext cx="0" cy="0"/>
          <a:chOff x="0" y="0"/>
          <a:chExt cx="0" cy="0"/>
        </a:xfrm>
      </p:grpSpPr>
      <p:sp>
        <p:nvSpPr>
          <p:cNvPr name="Freeform 2" id="2"/>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PROSES</a:t>
            </a:r>
          </a:p>
        </p:txBody>
      </p:sp>
      <p:sp>
        <p:nvSpPr>
          <p:cNvPr name="Freeform 4" id="4"/>
          <p:cNvSpPr/>
          <p:nvPr/>
        </p:nvSpPr>
        <p:spPr>
          <a:xfrm flipH="false" flipV="false" rot="0">
            <a:off x="9662576" y="6216576"/>
            <a:ext cx="8058373" cy="3918858"/>
          </a:xfrm>
          <a:custGeom>
            <a:avLst/>
            <a:gdLst/>
            <a:ahLst/>
            <a:cxnLst/>
            <a:rect r="r" b="b" t="t" l="l"/>
            <a:pathLst>
              <a:path h="3918858" w="8058373">
                <a:moveTo>
                  <a:pt x="0" y="0"/>
                </a:moveTo>
                <a:lnTo>
                  <a:pt x="8058373" y="0"/>
                </a:lnTo>
                <a:lnTo>
                  <a:pt x="8058373" y="3918858"/>
                </a:lnTo>
                <a:lnTo>
                  <a:pt x="0" y="3918858"/>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EF1"/>
        </a:solidFill>
      </p:bgPr>
    </p:bg>
    <p:spTree>
      <p:nvGrpSpPr>
        <p:cNvPr id="1" name=""/>
        <p:cNvGrpSpPr/>
        <p:nvPr/>
      </p:nvGrpSpPr>
      <p:grpSpPr>
        <a:xfrm>
          <a:off x="0" y="0"/>
          <a:ext cx="0" cy="0"/>
          <a:chOff x="0" y="0"/>
          <a:chExt cx="0" cy="0"/>
        </a:xfrm>
      </p:grpSpPr>
      <p:sp>
        <p:nvSpPr>
          <p:cNvPr name="Freeform 2" id="2"/>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224683">
            <a:off x="4537703" y="4291652"/>
            <a:ext cx="5196381"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Informasi Sistem</a:t>
            </a:r>
          </a:p>
        </p:txBody>
      </p:sp>
      <p:sp>
        <p:nvSpPr>
          <p:cNvPr name="Freeform 4" id="4"/>
          <p:cNvSpPr/>
          <p:nvPr/>
        </p:nvSpPr>
        <p:spPr>
          <a:xfrm flipH="false" flipV="false" rot="0">
            <a:off x="11153920" y="3268341"/>
            <a:ext cx="3178683" cy="4114800"/>
          </a:xfrm>
          <a:custGeom>
            <a:avLst/>
            <a:gdLst/>
            <a:ahLst/>
            <a:cxnLst/>
            <a:rect r="r" b="b" t="t" l="l"/>
            <a:pathLst>
              <a:path h="4114800" w="3178683">
                <a:moveTo>
                  <a:pt x="0" y="0"/>
                </a:moveTo>
                <a:lnTo>
                  <a:pt x="3178683" y="0"/>
                </a:lnTo>
                <a:lnTo>
                  <a:pt x="31786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56020" y="6536424"/>
            <a:ext cx="1845927" cy="2721876"/>
          </a:xfrm>
          <a:custGeom>
            <a:avLst/>
            <a:gdLst/>
            <a:ahLst/>
            <a:cxnLst/>
            <a:rect r="r" b="b" t="t" l="l"/>
            <a:pathLst>
              <a:path h="2721876" w="1845927">
                <a:moveTo>
                  <a:pt x="0" y="0"/>
                </a:moveTo>
                <a:lnTo>
                  <a:pt x="1845927" y="0"/>
                </a:lnTo>
                <a:lnTo>
                  <a:pt x="1845927" y="2721876"/>
                </a:lnTo>
                <a:lnTo>
                  <a:pt x="0" y="2721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285131" y="6536424"/>
            <a:ext cx="1845927" cy="2721876"/>
          </a:xfrm>
          <a:custGeom>
            <a:avLst/>
            <a:gdLst/>
            <a:ahLst/>
            <a:cxnLst/>
            <a:rect r="r" b="b" t="t" l="l"/>
            <a:pathLst>
              <a:path h="2721876" w="1845927">
                <a:moveTo>
                  <a:pt x="0" y="0"/>
                </a:moveTo>
                <a:lnTo>
                  <a:pt x="1845927" y="0"/>
                </a:lnTo>
                <a:lnTo>
                  <a:pt x="1845927" y="2721876"/>
                </a:lnTo>
                <a:lnTo>
                  <a:pt x="0" y="2721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EF1"/>
        </a:solidFill>
      </p:bgPr>
    </p:bg>
    <p:spTree>
      <p:nvGrpSpPr>
        <p:cNvPr id="1" name=""/>
        <p:cNvGrpSpPr/>
        <p:nvPr/>
      </p:nvGrpSpPr>
      <p:grpSpPr>
        <a:xfrm>
          <a:off x="0" y="0"/>
          <a:ext cx="0" cy="0"/>
          <a:chOff x="0" y="0"/>
          <a:chExt cx="0" cy="0"/>
        </a:xfrm>
      </p:grpSpPr>
      <p:sp>
        <p:nvSpPr>
          <p:cNvPr name="Freeform 2" id="2"/>
          <p:cNvSpPr/>
          <p:nvPr/>
        </p:nvSpPr>
        <p:spPr>
          <a:xfrm flipH="false" flipV="false" rot="8466115">
            <a:off x="13588821" y="8047524"/>
            <a:ext cx="6617368" cy="4114800"/>
          </a:xfrm>
          <a:custGeom>
            <a:avLst/>
            <a:gdLst/>
            <a:ahLst/>
            <a:cxnLst/>
            <a:rect r="r" b="b" t="t" l="l"/>
            <a:pathLst>
              <a:path h="4114800" w="6617368">
                <a:moveTo>
                  <a:pt x="0" y="0"/>
                </a:moveTo>
                <a:lnTo>
                  <a:pt x="6617368" y="0"/>
                </a:lnTo>
                <a:lnTo>
                  <a:pt x="66173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224683">
            <a:off x="3380329" y="2503872"/>
            <a:ext cx="11424193" cy="7568565"/>
          </a:xfrm>
          <a:prstGeom prst="rect">
            <a:avLst/>
          </a:prstGeom>
        </p:spPr>
        <p:txBody>
          <a:bodyPr anchor="t" rtlCol="false" tIns="0" lIns="0" bIns="0" rIns="0">
            <a:spAutoFit/>
          </a:bodyPr>
          <a:lstStyle/>
          <a:p>
            <a:pPr algn="ctr">
              <a:lnSpc>
                <a:spcPts val="20160"/>
              </a:lnSpc>
            </a:pPr>
            <a:r>
              <a:rPr lang="en-US" sz="14400">
                <a:solidFill>
                  <a:srgbClr val="000000"/>
                </a:solidFill>
                <a:latin typeface="Gagalin"/>
              </a:rPr>
              <a:t>informasi sistem</a:t>
            </a:r>
          </a:p>
          <a:p>
            <a:pPr algn="ctr">
              <a:lnSpc>
                <a:spcPts val="20160"/>
              </a:lnSpc>
              <a:spcBef>
                <a:spcPct val="0"/>
              </a:spcBef>
            </a:pPr>
          </a:p>
        </p:txBody>
      </p:sp>
      <p:sp>
        <p:nvSpPr>
          <p:cNvPr name="Freeform 5" id="5"/>
          <p:cNvSpPr/>
          <p:nvPr/>
        </p:nvSpPr>
        <p:spPr>
          <a:xfrm flipH="false" flipV="false" rot="0">
            <a:off x="-611362" y="-591505"/>
            <a:ext cx="5077863" cy="4868401"/>
          </a:xfrm>
          <a:custGeom>
            <a:avLst/>
            <a:gdLst/>
            <a:ahLst/>
            <a:cxnLst/>
            <a:rect r="r" b="b" t="t" l="l"/>
            <a:pathLst>
              <a:path h="4868401" w="5077863">
                <a:moveTo>
                  <a:pt x="0" y="0"/>
                </a:moveTo>
                <a:lnTo>
                  <a:pt x="5077863" y="0"/>
                </a:lnTo>
                <a:lnTo>
                  <a:pt x="5077863" y="4868401"/>
                </a:lnTo>
                <a:lnTo>
                  <a:pt x="0" y="4868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856734" y="7716230"/>
            <a:ext cx="9402566" cy="2200840"/>
          </a:xfrm>
          <a:custGeom>
            <a:avLst/>
            <a:gdLst/>
            <a:ahLst/>
            <a:cxnLst/>
            <a:rect r="r" b="b" t="t" l="l"/>
            <a:pathLst>
              <a:path h="2200840" w="9402566">
                <a:moveTo>
                  <a:pt x="0" y="0"/>
                </a:moveTo>
                <a:lnTo>
                  <a:pt x="9402566" y="0"/>
                </a:lnTo>
                <a:lnTo>
                  <a:pt x="9402566" y="2200840"/>
                </a:lnTo>
                <a:lnTo>
                  <a:pt x="0" y="2200840"/>
                </a:lnTo>
                <a:lnTo>
                  <a:pt x="0" y="0"/>
                </a:lnTo>
                <a:close/>
              </a:path>
            </a:pathLst>
          </a:custGeom>
          <a:blipFill>
            <a:blip r:embed="rId8"/>
            <a:stretch>
              <a:fillRect l="0" t="-221173" r="-813"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EF1"/>
        </a:solidFill>
      </p:bgPr>
    </p:bg>
    <p:spTree>
      <p:nvGrpSpPr>
        <p:cNvPr id="1" name=""/>
        <p:cNvGrpSpPr/>
        <p:nvPr/>
      </p:nvGrpSpPr>
      <p:grpSpPr>
        <a:xfrm>
          <a:off x="0" y="0"/>
          <a:ext cx="0" cy="0"/>
          <a:chOff x="0" y="0"/>
          <a:chExt cx="0" cy="0"/>
        </a:xfrm>
      </p:grpSpPr>
      <p:sp>
        <p:nvSpPr>
          <p:cNvPr name="Freeform 2" id="2"/>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224683">
            <a:off x="4580419" y="4266622"/>
            <a:ext cx="5919326" cy="3956469"/>
          </a:xfrm>
          <a:prstGeom prst="rect">
            <a:avLst/>
          </a:prstGeom>
        </p:spPr>
        <p:txBody>
          <a:bodyPr anchor="t" rtlCol="false" tIns="0" lIns="0" bIns="0" rIns="0">
            <a:spAutoFit/>
          </a:bodyPr>
          <a:lstStyle/>
          <a:p>
            <a:pPr algn="just">
              <a:lnSpc>
                <a:spcPts val="10526"/>
              </a:lnSpc>
            </a:pPr>
            <a:r>
              <a:rPr lang="en-US" sz="7518">
                <a:solidFill>
                  <a:srgbClr val="000000"/>
                </a:solidFill>
                <a:latin typeface="Gagalin"/>
              </a:rPr>
              <a:t>log sistem terbaru</a:t>
            </a:r>
          </a:p>
          <a:p>
            <a:pPr algn="just">
              <a:lnSpc>
                <a:spcPts val="10526"/>
              </a:lnSpc>
              <a:spcBef>
                <a:spcPct val="0"/>
              </a:spcBef>
            </a:pPr>
          </a:p>
        </p:txBody>
      </p:sp>
      <p:sp>
        <p:nvSpPr>
          <p:cNvPr name="Freeform 4" id="4"/>
          <p:cNvSpPr/>
          <p:nvPr/>
        </p:nvSpPr>
        <p:spPr>
          <a:xfrm flipH="false" flipV="false" rot="0">
            <a:off x="11668626" y="3086100"/>
            <a:ext cx="3183827" cy="4114800"/>
          </a:xfrm>
          <a:custGeom>
            <a:avLst/>
            <a:gdLst/>
            <a:ahLst/>
            <a:cxnLst/>
            <a:rect r="r" b="b" t="t" l="l"/>
            <a:pathLst>
              <a:path h="4114800" w="3183827">
                <a:moveTo>
                  <a:pt x="0" y="0"/>
                </a:moveTo>
                <a:lnTo>
                  <a:pt x="3183827" y="0"/>
                </a:lnTo>
                <a:lnTo>
                  <a:pt x="31838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517316" y="6536424"/>
            <a:ext cx="1949185" cy="2614760"/>
          </a:xfrm>
          <a:custGeom>
            <a:avLst/>
            <a:gdLst/>
            <a:ahLst/>
            <a:cxnLst/>
            <a:rect r="r" b="b" t="t" l="l"/>
            <a:pathLst>
              <a:path h="2614760" w="1949185">
                <a:moveTo>
                  <a:pt x="0" y="0"/>
                </a:moveTo>
                <a:lnTo>
                  <a:pt x="1949185" y="0"/>
                </a:lnTo>
                <a:lnTo>
                  <a:pt x="1949185" y="2614760"/>
                </a:lnTo>
                <a:lnTo>
                  <a:pt x="0" y="26147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56020" y="6536424"/>
            <a:ext cx="1845927" cy="2721876"/>
          </a:xfrm>
          <a:custGeom>
            <a:avLst/>
            <a:gdLst/>
            <a:ahLst/>
            <a:cxnLst/>
            <a:rect r="r" b="b" t="t" l="l"/>
            <a:pathLst>
              <a:path h="2721876" w="1845927">
                <a:moveTo>
                  <a:pt x="0" y="0"/>
                </a:moveTo>
                <a:lnTo>
                  <a:pt x="1845927" y="0"/>
                </a:lnTo>
                <a:lnTo>
                  <a:pt x="1845927" y="2721876"/>
                </a:lnTo>
                <a:lnTo>
                  <a:pt x="0" y="27218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EF1"/>
        </a:solidFill>
      </p:bgPr>
    </p:bg>
    <p:spTree>
      <p:nvGrpSpPr>
        <p:cNvPr id="1" name=""/>
        <p:cNvGrpSpPr/>
        <p:nvPr/>
      </p:nvGrpSpPr>
      <p:grpSpPr>
        <a:xfrm>
          <a:off x="0" y="0"/>
          <a:ext cx="0" cy="0"/>
          <a:chOff x="0" y="0"/>
          <a:chExt cx="0" cy="0"/>
        </a:xfrm>
      </p:grpSpPr>
      <p:sp>
        <p:nvSpPr>
          <p:cNvPr name="Freeform 2" id="2"/>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224683">
            <a:off x="4639594" y="3401675"/>
            <a:ext cx="5919326" cy="1293103"/>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LOG SISTEM </a:t>
            </a:r>
          </a:p>
        </p:txBody>
      </p:sp>
      <p:sp>
        <p:nvSpPr>
          <p:cNvPr name="Freeform 4" id="4"/>
          <p:cNvSpPr/>
          <p:nvPr/>
        </p:nvSpPr>
        <p:spPr>
          <a:xfrm flipH="false" flipV="false" rot="0">
            <a:off x="8352857" y="6759969"/>
            <a:ext cx="9649689" cy="3200375"/>
          </a:xfrm>
          <a:custGeom>
            <a:avLst/>
            <a:gdLst/>
            <a:ahLst/>
            <a:cxnLst/>
            <a:rect r="r" b="b" t="t" l="l"/>
            <a:pathLst>
              <a:path h="3200375" w="9649689">
                <a:moveTo>
                  <a:pt x="0" y="0"/>
                </a:moveTo>
                <a:lnTo>
                  <a:pt x="9649690" y="0"/>
                </a:lnTo>
                <a:lnTo>
                  <a:pt x="9649690" y="3200375"/>
                </a:lnTo>
                <a:lnTo>
                  <a:pt x="0" y="3200375"/>
                </a:lnTo>
                <a:lnTo>
                  <a:pt x="0" y="0"/>
                </a:lnTo>
                <a:close/>
              </a:path>
            </a:pathLst>
          </a:custGeom>
          <a:blipFill>
            <a:blip r:embed="rId4"/>
            <a:stretch>
              <a:fillRect l="0" t="-116760" r="-81586"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EF1"/>
        </a:solidFill>
      </p:bgPr>
    </p:bg>
    <p:spTree>
      <p:nvGrpSpPr>
        <p:cNvPr id="1" name=""/>
        <p:cNvGrpSpPr/>
        <p:nvPr/>
      </p:nvGrpSpPr>
      <p:grpSpPr>
        <a:xfrm>
          <a:off x="0" y="0"/>
          <a:ext cx="0" cy="0"/>
          <a:chOff x="0" y="0"/>
          <a:chExt cx="0" cy="0"/>
        </a:xfrm>
      </p:grpSpPr>
      <p:sp>
        <p:nvSpPr>
          <p:cNvPr name="Freeform 2" id="2"/>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224683">
            <a:off x="4403214" y="3670641"/>
            <a:ext cx="5196381" cy="3956469"/>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Jaringan yang terhubung</a:t>
            </a:r>
          </a:p>
        </p:txBody>
      </p:sp>
      <p:sp>
        <p:nvSpPr>
          <p:cNvPr name="Freeform 4" id="4"/>
          <p:cNvSpPr/>
          <p:nvPr/>
        </p:nvSpPr>
        <p:spPr>
          <a:xfrm flipH="false" flipV="false" rot="0">
            <a:off x="2401947" y="6536424"/>
            <a:ext cx="1886578" cy="2674273"/>
          </a:xfrm>
          <a:custGeom>
            <a:avLst/>
            <a:gdLst/>
            <a:ahLst/>
            <a:cxnLst/>
            <a:rect r="r" b="b" t="t" l="l"/>
            <a:pathLst>
              <a:path h="2674273" w="1886578">
                <a:moveTo>
                  <a:pt x="0" y="0"/>
                </a:moveTo>
                <a:lnTo>
                  <a:pt x="1886578" y="0"/>
                </a:lnTo>
                <a:lnTo>
                  <a:pt x="1886578" y="2674273"/>
                </a:lnTo>
                <a:lnTo>
                  <a:pt x="0" y="26742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955472" y="4069227"/>
            <a:ext cx="5262041" cy="2183747"/>
          </a:xfrm>
          <a:custGeom>
            <a:avLst/>
            <a:gdLst/>
            <a:ahLst/>
            <a:cxnLst/>
            <a:rect r="r" b="b" t="t" l="l"/>
            <a:pathLst>
              <a:path h="2183747" w="5262041">
                <a:moveTo>
                  <a:pt x="0" y="0"/>
                </a:moveTo>
                <a:lnTo>
                  <a:pt x="5262041" y="0"/>
                </a:lnTo>
                <a:lnTo>
                  <a:pt x="5262041" y="2183747"/>
                </a:lnTo>
                <a:lnTo>
                  <a:pt x="0" y="2183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56020" y="6536424"/>
            <a:ext cx="1845927" cy="2721876"/>
          </a:xfrm>
          <a:custGeom>
            <a:avLst/>
            <a:gdLst/>
            <a:ahLst/>
            <a:cxnLst/>
            <a:rect r="r" b="b" t="t" l="l"/>
            <a:pathLst>
              <a:path h="2721876" w="1845927">
                <a:moveTo>
                  <a:pt x="0" y="0"/>
                </a:moveTo>
                <a:lnTo>
                  <a:pt x="1845927" y="0"/>
                </a:lnTo>
                <a:lnTo>
                  <a:pt x="1845927" y="2721876"/>
                </a:lnTo>
                <a:lnTo>
                  <a:pt x="0" y="27218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EF1"/>
        </a:solidFill>
      </p:bgPr>
    </p:bg>
    <p:spTree>
      <p:nvGrpSpPr>
        <p:cNvPr id="1" name=""/>
        <p:cNvGrpSpPr/>
        <p:nvPr/>
      </p:nvGrpSpPr>
      <p:grpSpPr>
        <a:xfrm>
          <a:off x="0" y="0"/>
          <a:ext cx="0" cy="0"/>
          <a:chOff x="0" y="0"/>
          <a:chExt cx="0" cy="0"/>
        </a:xfrm>
      </p:grpSpPr>
      <p:sp>
        <p:nvSpPr>
          <p:cNvPr name="Freeform 2" id="2"/>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jaringan</a:t>
            </a:r>
          </a:p>
        </p:txBody>
      </p:sp>
      <p:sp>
        <p:nvSpPr>
          <p:cNvPr name="Freeform 4" id="4"/>
          <p:cNvSpPr/>
          <p:nvPr/>
        </p:nvSpPr>
        <p:spPr>
          <a:xfrm flipH="false" flipV="false" rot="0">
            <a:off x="11599138" y="6141617"/>
            <a:ext cx="5994158" cy="3809145"/>
          </a:xfrm>
          <a:custGeom>
            <a:avLst/>
            <a:gdLst/>
            <a:ahLst/>
            <a:cxnLst/>
            <a:rect r="r" b="b" t="t" l="l"/>
            <a:pathLst>
              <a:path h="3809145" w="5994158">
                <a:moveTo>
                  <a:pt x="0" y="0"/>
                </a:moveTo>
                <a:lnTo>
                  <a:pt x="5994158" y="0"/>
                </a:lnTo>
                <a:lnTo>
                  <a:pt x="5994158" y="3809145"/>
                </a:lnTo>
                <a:lnTo>
                  <a:pt x="0" y="3809145"/>
                </a:lnTo>
                <a:lnTo>
                  <a:pt x="0" y="0"/>
                </a:lnTo>
                <a:close/>
              </a:path>
            </a:pathLst>
          </a:custGeom>
          <a:blipFill>
            <a:blip r:embed="rId4"/>
            <a:stretch>
              <a:fillRect l="0" t="-148535" r="0" b="-1503"/>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028700" y="3710570"/>
            <a:ext cx="16631266" cy="1673478"/>
          </a:xfrm>
          <a:prstGeom prst="rect">
            <a:avLst/>
          </a:prstGeom>
        </p:spPr>
        <p:txBody>
          <a:bodyPr anchor="t" rtlCol="false" tIns="0" lIns="0" bIns="0" rIns="0">
            <a:spAutoFit/>
          </a:bodyPr>
          <a:lstStyle/>
          <a:p>
            <a:pPr algn="ctr">
              <a:lnSpc>
                <a:spcPts val="12593"/>
              </a:lnSpc>
            </a:pPr>
            <a:r>
              <a:rPr lang="en-US" sz="12593">
                <a:solidFill>
                  <a:srgbClr val="2E2C7F"/>
                </a:solidFill>
                <a:latin typeface="Gagalin"/>
              </a:rPr>
              <a:t>Thanks!</a:t>
            </a:r>
          </a:p>
        </p:txBody>
      </p:sp>
      <p:sp>
        <p:nvSpPr>
          <p:cNvPr name="TextBox 4" id="4"/>
          <p:cNvSpPr txBox="true"/>
          <p:nvPr/>
        </p:nvSpPr>
        <p:spPr>
          <a:xfrm rot="0">
            <a:off x="4940073" y="6293242"/>
            <a:ext cx="8808521" cy="578720"/>
          </a:xfrm>
          <a:prstGeom prst="rect">
            <a:avLst/>
          </a:prstGeom>
        </p:spPr>
        <p:txBody>
          <a:bodyPr anchor="t" rtlCol="false" tIns="0" lIns="0" bIns="0" rIns="0">
            <a:spAutoFit/>
          </a:bodyPr>
          <a:lstStyle/>
          <a:p>
            <a:pPr algn="ctr">
              <a:lnSpc>
                <a:spcPts val="4650"/>
              </a:lnSpc>
            </a:pPr>
            <a:r>
              <a:rPr lang="en-US" sz="3875">
                <a:solidFill>
                  <a:srgbClr val="2E2C7F"/>
                </a:solidFill>
                <a:latin typeface="Roca One Bold"/>
              </a:rPr>
              <a:t>How well did you do?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9797">
            <a:off x="9419189" y="3309400"/>
            <a:ext cx="5149268" cy="4357568"/>
          </a:xfrm>
          <a:custGeom>
            <a:avLst/>
            <a:gdLst/>
            <a:ahLst/>
            <a:cxnLst/>
            <a:rect r="r" b="b" t="t" l="l"/>
            <a:pathLst>
              <a:path h="4357568" w="5149268">
                <a:moveTo>
                  <a:pt x="0" y="0"/>
                </a:moveTo>
                <a:lnTo>
                  <a:pt x="5149268" y="0"/>
                </a:lnTo>
                <a:lnTo>
                  <a:pt x="5149268" y="4357568"/>
                </a:lnTo>
                <a:lnTo>
                  <a:pt x="0" y="4357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6656" y="4197943"/>
            <a:ext cx="2790583" cy="4114800"/>
          </a:xfrm>
          <a:custGeom>
            <a:avLst/>
            <a:gdLst/>
            <a:ahLst/>
            <a:cxnLst/>
            <a:rect r="r" b="b" t="t" l="l"/>
            <a:pathLst>
              <a:path h="4114800" w="2790583">
                <a:moveTo>
                  <a:pt x="0" y="0"/>
                </a:moveTo>
                <a:lnTo>
                  <a:pt x="2790583" y="0"/>
                </a:lnTo>
                <a:lnTo>
                  <a:pt x="279058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224683">
            <a:off x="3868441" y="4291652"/>
            <a:ext cx="5196381"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Hapus File/Folder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293755" y="2920392"/>
            <a:ext cx="9679009" cy="3599256"/>
          </a:xfrm>
          <a:prstGeom prst="rect">
            <a:avLst/>
          </a:prstGeom>
        </p:spPr>
        <p:txBody>
          <a:bodyPr anchor="t" rtlCol="false" tIns="0" lIns="0" bIns="0" rIns="0">
            <a:spAutoFit/>
          </a:bodyPr>
          <a:lstStyle/>
          <a:p>
            <a:pPr algn="just">
              <a:lnSpc>
                <a:spcPts val="29465"/>
              </a:lnSpc>
              <a:spcBef>
                <a:spcPct val="0"/>
              </a:spcBef>
            </a:pPr>
            <a:r>
              <a:rPr lang="en-US" sz="21047">
                <a:solidFill>
                  <a:srgbClr val="000000"/>
                </a:solidFill>
                <a:latin typeface="Gagalin"/>
              </a:rPr>
              <a:t>HAPUS </a:t>
            </a:r>
          </a:p>
        </p:txBody>
      </p:sp>
      <p:sp>
        <p:nvSpPr>
          <p:cNvPr name="Freeform 5" id="5"/>
          <p:cNvSpPr/>
          <p:nvPr/>
        </p:nvSpPr>
        <p:spPr>
          <a:xfrm flipH="false" flipV="false" rot="0">
            <a:off x="8148367" y="6384760"/>
            <a:ext cx="9763710" cy="3577543"/>
          </a:xfrm>
          <a:custGeom>
            <a:avLst/>
            <a:gdLst/>
            <a:ahLst/>
            <a:cxnLst/>
            <a:rect r="r" b="b" t="t" l="l"/>
            <a:pathLst>
              <a:path h="3577543" w="9763710">
                <a:moveTo>
                  <a:pt x="0" y="0"/>
                </a:moveTo>
                <a:lnTo>
                  <a:pt x="9763710" y="0"/>
                </a:lnTo>
                <a:lnTo>
                  <a:pt x="9763710" y="3577543"/>
                </a:lnTo>
                <a:lnTo>
                  <a:pt x="0" y="3577543"/>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753501" y="4293073"/>
            <a:ext cx="5196381" cy="1293103"/>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Salin File</a:t>
            </a:r>
          </a:p>
        </p:txBody>
      </p:sp>
      <p:sp>
        <p:nvSpPr>
          <p:cNvPr name="Freeform 5" id="5"/>
          <p:cNvSpPr/>
          <p:nvPr/>
        </p:nvSpPr>
        <p:spPr>
          <a:xfrm flipH="false" flipV="false" rot="0">
            <a:off x="1028700" y="4000550"/>
            <a:ext cx="3067396" cy="4114800"/>
          </a:xfrm>
          <a:custGeom>
            <a:avLst/>
            <a:gdLst/>
            <a:ahLst/>
            <a:cxnLst/>
            <a:rect r="r" b="b" t="t" l="l"/>
            <a:pathLst>
              <a:path h="4114800" w="3067396">
                <a:moveTo>
                  <a:pt x="0" y="0"/>
                </a:moveTo>
                <a:lnTo>
                  <a:pt x="3067396" y="0"/>
                </a:lnTo>
                <a:lnTo>
                  <a:pt x="30673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416153">
            <a:off x="11436639" y="3302696"/>
            <a:ext cx="3028673" cy="4528857"/>
          </a:xfrm>
          <a:custGeom>
            <a:avLst/>
            <a:gdLst/>
            <a:ahLst/>
            <a:cxnLst/>
            <a:rect r="r" b="b" t="t" l="l"/>
            <a:pathLst>
              <a:path h="4528857" w="3028673">
                <a:moveTo>
                  <a:pt x="0" y="0"/>
                </a:moveTo>
                <a:lnTo>
                  <a:pt x="3028672" y="0"/>
                </a:lnTo>
                <a:lnTo>
                  <a:pt x="3028672" y="4528856"/>
                </a:lnTo>
                <a:lnTo>
                  <a:pt x="0" y="45288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49404" y="2925088"/>
            <a:ext cx="11424193" cy="3599256"/>
          </a:xfrm>
          <a:prstGeom prst="rect">
            <a:avLst/>
          </a:prstGeom>
        </p:spPr>
        <p:txBody>
          <a:bodyPr anchor="t" rtlCol="false" tIns="0" lIns="0" bIns="0" rIns="0">
            <a:spAutoFit/>
          </a:bodyPr>
          <a:lstStyle/>
          <a:p>
            <a:pPr algn="ctr">
              <a:lnSpc>
                <a:spcPts val="29465"/>
              </a:lnSpc>
              <a:spcBef>
                <a:spcPct val="0"/>
              </a:spcBef>
            </a:pPr>
            <a:r>
              <a:rPr lang="en-US" sz="21047">
                <a:solidFill>
                  <a:srgbClr val="000000"/>
                </a:solidFill>
                <a:latin typeface="Gagalin"/>
              </a:rPr>
              <a:t>Salin </a:t>
            </a:r>
          </a:p>
        </p:txBody>
      </p:sp>
      <p:sp>
        <p:nvSpPr>
          <p:cNvPr name="Freeform 5" id="5"/>
          <p:cNvSpPr/>
          <p:nvPr/>
        </p:nvSpPr>
        <p:spPr>
          <a:xfrm flipH="false" flipV="false" rot="0">
            <a:off x="5845817" y="7167773"/>
            <a:ext cx="11584206" cy="1667507"/>
          </a:xfrm>
          <a:custGeom>
            <a:avLst/>
            <a:gdLst/>
            <a:ahLst/>
            <a:cxnLst/>
            <a:rect r="r" b="b" t="t" l="l"/>
            <a:pathLst>
              <a:path h="1667507" w="11584206">
                <a:moveTo>
                  <a:pt x="0" y="0"/>
                </a:moveTo>
                <a:lnTo>
                  <a:pt x="11584206" y="0"/>
                </a:lnTo>
                <a:lnTo>
                  <a:pt x="11584206" y="1667507"/>
                </a:lnTo>
                <a:lnTo>
                  <a:pt x="0" y="1667507"/>
                </a:lnTo>
                <a:lnTo>
                  <a:pt x="0" y="0"/>
                </a:lnTo>
                <a:close/>
              </a:path>
            </a:pathLst>
          </a:custGeom>
          <a:blipFill>
            <a:blip r:embed="rId5"/>
            <a:stretch>
              <a:fillRect l="-34960" t="-423609" r="-27520" b="-28115"/>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537703" y="4291652"/>
            <a:ext cx="5196381"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Pindahkan File</a:t>
            </a:r>
          </a:p>
        </p:txBody>
      </p:sp>
      <p:sp>
        <p:nvSpPr>
          <p:cNvPr name="Freeform 5" id="5"/>
          <p:cNvSpPr/>
          <p:nvPr/>
        </p:nvSpPr>
        <p:spPr>
          <a:xfrm flipH="false" flipV="false" rot="0">
            <a:off x="1193292" y="3622741"/>
            <a:ext cx="2902804" cy="4114800"/>
          </a:xfrm>
          <a:custGeom>
            <a:avLst/>
            <a:gdLst/>
            <a:ahLst/>
            <a:cxnLst/>
            <a:rect r="r" b="b" t="t" l="l"/>
            <a:pathLst>
              <a:path h="4114800" w="2902804">
                <a:moveTo>
                  <a:pt x="0" y="0"/>
                </a:moveTo>
                <a:lnTo>
                  <a:pt x="2902804" y="0"/>
                </a:lnTo>
                <a:lnTo>
                  <a:pt x="29028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955472" y="4069227"/>
            <a:ext cx="5262041" cy="2183747"/>
          </a:xfrm>
          <a:custGeom>
            <a:avLst/>
            <a:gdLst/>
            <a:ahLst/>
            <a:cxnLst/>
            <a:rect r="r" b="b" t="t" l="l"/>
            <a:pathLst>
              <a:path h="2183747" w="5262041">
                <a:moveTo>
                  <a:pt x="0" y="0"/>
                </a:moveTo>
                <a:lnTo>
                  <a:pt x="5262041" y="0"/>
                </a:lnTo>
                <a:lnTo>
                  <a:pt x="5262041" y="2183747"/>
                </a:lnTo>
                <a:lnTo>
                  <a:pt x="0" y="21837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319588" y="3592372"/>
            <a:ext cx="11424193" cy="2463165"/>
          </a:xfrm>
          <a:prstGeom prst="rect">
            <a:avLst/>
          </a:prstGeom>
        </p:spPr>
        <p:txBody>
          <a:bodyPr anchor="t" rtlCol="false" tIns="0" lIns="0" bIns="0" rIns="0">
            <a:spAutoFit/>
          </a:bodyPr>
          <a:lstStyle/>
          <a:p>
            <a:pPr algn="ctr">
              <a:lnSpc>
                <a:spcPts val="20160"/>
              </a:lnSpc>
              <a:spcBef>
                <a:spcPct val="0"/>
              </a:spcBef>
            </a:pPr>
            <a:r>
              <a:rPr lang="en-US" sz="14400">
                <a:solidFill>
                  <a:srgbClr val="000000"/>
                </a:solidFill>
                <a:latin typeface="Gagalin"/>
              </a:rPr>
              <a:t>Pindahkan</a:t>
            </a:r>
          </a:p>
        </p:txBody>
      </p:sp>
      <p:sp>
        <p:nvSpPr>
          <p:cNvPr name="Freeform 5" id="5"/>
          <p:cNvSpPr/>
          <p:nvPr/>
        </p:nvSpPr>
        <p:spPr>
          <a:xfrm flipH="false" flipV="false" rot="0">
            <a:off x="6367229" y="6868326"/>
            <a:ext cx="11540990" cy="2267513"/>
          </a:xfrm>
          <a:custGeom>
            <a:avLst/>
            <a:gdLst/>
            <a:ahLst/>
            <a:cxnLst/>
            <a:rect r="r" b="b" t="t" l="l"/>
            <a:pathLst>
              <a:path h="2267513" w="11540990">
                <a:moveTo>
                  <a:pt x="0" y="0"/>
                </a:moveTo>
                <a:lnTo>
                  <a:pt x="11540990" y="0"/>
                </a:lnTo>
                <a:lnTo>
                  <a:pt x="11540990" y="2267513"/>
                </a:lnTo>
                <a:lnTo>
                  <a:pt x="0" y="2267513"/>
                </a:lnTo>
                <a:lnTo>
                  <a:pt x="0" y="0"/>
                </a:lnTo>
                <a:close/>
              </a:path>
            </a:pathLst>
          </a:custGeom>
          <a:blipFill>
            <a:blip r:embed="rId5"/>
            <a:stretch>
              <a:fillRect l="-44561" t="-387548" r="-83598" b="-37488"/>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537703" y="4291652"/>
            <a:ext cx="5196381" cy="2624786"/>
          </a:xfrm>
          <a:prstGeom prst="rect">
            <a:avLst/>
          </a:prstGeom>
        </p:spPr>
        <p:txBody>
          <a:bodyPr anchor="t" rtlCol="false" tIns="0" lIns="0" bIns="0" rIns="0">
            <a:spAutoFit/>
          </a:bodyPr>
          <a:lstStyle/>
          <a:p>
            <a:pPr algn="just">
              <a:lnSpc>
                <a:spcPts val="10526"/>
              </a:lnSpc>
              <a:spcBef>
                <a:spcPct val="0"/>
              </a:spcBef>
            </a:pPr>
            <a:r>
              <a:rPr lang="en-US" sz="7518">
                <a:solidFill>
                  <a:srgbClr val="000000"/>
                </a:solidFill>
                <a:latin typeface="Gagalin"/>
              </a:rPr>
              <a:t>Ganti Nama File</a:t>
            </a:r>
          </a:p>
        </p:txBody>
      </p:sp>
      <p:sp>
        <p:nvSpPr>
          <p:cNvPr name="Freeform 5" id="5"/>
          <p:cNvSpPr/>
          <p:nvPr/>
        </p:nvSpPr>
        <p:spPr>
          <a:xfrm flipH="false" flipV="false" rot="0">
            <a:off x="684953" y="3726316"/>
            <a:ext cx="3433988" cy="4114800"/>
          </a:xfrm>
          <a:custGeom>
            <a:avLst/>
            <a:gdLst/>
            <a:ahLst/>
            <a:cxnLst/>
            <a:rect r="r" b="b" t="t" l="l"/>
            <a:pathLst>
              <a:path h="4114800" w="3433988">
                <a:moveTo>
                  <a:pt x="0" y="0"/>
                </a:moveTo>
                <a:lnTo>
                  <a:pt x="3433988" y="0"/>
                </a:lnTo>
                <a:lnTo>
                  <a:pt x="34339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153920" y="3268341"/>
            <a:ext cx="3178683" cy="4114800"/>
          </a:xfrm>
          <a:custGeom>
            <a:avLst/>
            <a:gdLst/>
            <a:ahLst/>
            <a:cxnLst/>
            <a:rect r="r" b="b" t="t" l="l"/>
            <a:pathLst>
              <a:path h="4114800" w="3178683">
                <a:moveTo>
                  <a:pt x="0" y="0"/>
                </a:moveTo>
                <a:lnTo>
                  <a:pt x="3178683" y="0"/>
                </a:lnTo>
                <a:lnTo>
                  <a:pt x="317868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DAGFF4cTn7w</dc:identifier>
  <dcterms:modified xsi:type="dcterms:W3CDTF">2011-08-01T06:04:30Z</dcterms:modified>
  <cp:revision>1</cp:revision>
  <dc:title>Purple and Green Modern ICT Computer Parts Classroom Quiz</dc:title>
</cp:coreProperties>
</file>